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18288000" cy="10287000"/>
  <p:notesSz cx="6858000" cy="9144000"/>
  <p:embeddedFontLst>
    <p:embeddedFont>
      <p:font typeface="Proxima Nova" panose="020B0604020202020204" charset="0"/>
      <p:regular r:id="rId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0" d="100"/>
          <a:sy n="70" d="100"/>
        </p:scale>
        <p:origin x="77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font" Target="fonts/font1.fntdata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313" b="-9313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433265" y="442620"/>
            <a:ext cx="5055934" cy="1888391"/>
          </a:xfrm>
          <a:custGeom>
            <a:avLst/>
            <a:gdLst/>
            <a:ahLst/>
            <a:cxnLst/>
            <a:rect l="l" t="t" r="r" b="b"/>
            <a:pathLst>
              <a:path w="5055934" h="1888391">
                <a:moveTo>
                  <a:pt x="0" y="0"/>
                </a:moveTo>
                <a:lnTo>
                  <a:pt x="5055934" y="0"/>
                </a:lnTo>
                <a:lnTo>
                  <a:pt x="5055934" y="1888391"/>
                </a:lnTo>
                <a:lnTo>
                  <a:pt x="0" y="188839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4397278" y="1295283"/>
            <a:ext cx="1427287" cy="1368412"/>
          </a:xfrm>
          <a:custGeom>
            <a:avLst/>
            <a:gdLst/>
            <a:ahLst/>
            <a:cxnLst/>
            <a:rect l="l" t="t" r="r" b="b"/>
            <a:pathLst>
              <a:path w="1427287" h="1368412">
                <a:moveTo>
                  <a:pt x="0" y="0"/>
                </a:moveTo>
                <a:lnTo>
                  <a:pt x="1427287" y="0"/>
                </a:lnTo>
                <a:lnTo>
                  <a:pt x="1427287" y="1368412"/>
                </a:lnTo>
                <a:lnTo>
                  <a:pt x="0" y="136841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304800" y="2564343"/>
            <a:ext cx="12701092" cy="63322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079"/>
              </a:lnSpc>
            </a:pPr>
            <a:r>
              <a:rPr lang="en-US" sz="7199" dirty="0">
                <a:solidFill>
                  <a:srgbClr val="013399"/>
                </a:solidFill>
                <a:latin typeface="Proxima Nova"/>
                <a:ea typeface="Proxima Nova"/>
                <a:cs typeface="Proxima Nova"/>
                <a:sym typeface="Proxima Nova"/>
              </a:rPr>
              <a:t>GDevCon#7</a:t>
            </a:r>
          </a:p>
          <a:p>
            <a:pPr algn="l">
              <a:lnSpc>
                <a:spcPts val="10079"/>
              </a:lnSpc>
            </a:pPr>
            <a:r>
              <a:rPr lang="en-US" sz="7199" dirty="0">
                <a:solidFill>
                  <a:srgbClr val="013399"/>
                </a:solidFill>
                <a:latin typeface="Proxima Nova"/>
                <a:ea typeface="Proxima Nova"/>
                <a:cs typeface="Proxima Nova"/>
                <a:sym typeface="Proxima Nova"/>
              </a:rPr>
              <a:t>The User Group of User Groups</a:t>
            </a:r>
          </a:p>
          <a:p>
            <a:pPr algn="l">
              <a:lnSpc>
                <a:spcPts val="10079"/>
              </a:lnSpc>
            </a:pPr>
            <a:endParaRPr lang="en-US" sz="7199" dirty="0">
              <a:solidFill>
                <a:srgbClr val="013399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algn="l">
              <a:lnSpc>
                <a:spcPts val="10079"/>
              </a:lnSpc>
            </a:pPr>
            <a:r>
              <a:rPr lang="en-US" sz="7199" dirty="0">
                <a:solidFill>
                  <a:srgbClr val="013399"/>
                </a:solidFill>
                <a:latin typeface="Proxima Nova"/>
                <a:ea typeface="Proxima Nova"/>
                <a:cs typeface="Proxima Nova"/>
                <a:sym typeface="Proxima Nova"/>
              </a:rPr>
              <a:t>La </a:t>
            </a:r>
            <a:r>
              <a:rPr lang="en-US" sz="7199" dirty="0" err="1">
                <a:solidFill>
                  <a:srgbClr val="013399"/>
                </a:solidFill>
                <a:latin typeface="Proxima Nova"/>
                <a:ea typeface="Proxima Nova"/>
                <a:cs typeface="Proxima Nova"/>
                <a:sym typeface="Proxima Nova"/>
              </a:rPr>
              <a:t>Tricoterie</a:t>
            </a:r>
            <a:r>
              <a:rPr lang="en-US" sz="7199" dirty="0">
                <a:solidFill>
                  <a:srgbClr val="013399"/>
                </a:solidFill>
                <a:latin typeface="Proxima Nova"/>
                <a:ea typeface="Proxima Nova"/>
                <a:cs typeface="Proxima Nova"/>
                <a:sym typeface="Proxima Nova"/>
              </a:rPr>
              <a:t>, Brussels, Belgium</a:t>
            </a:r>
          </a:p>
          <a:p>
            <a:pPr algn="just">
              <a:lnSpc>
                <a:spcPts val="10079"/>
              </a:lnSpc>
            </a:pPr>
            <a:r>
              <a:rPr lang="en-US" sz="7199" dirty="0">
                <a:solidFill>
                  <a:srgbClr val="013399"/>
                </a:solidFill>
                <a:latin typeface="Proxima Nova"/>
                <a:ea typeface="Proxima Nova"/>
                <a:cs typeface="Proxima Nova"/>
                <a:sym typeface="Proxima Nova"/>
              </a:rPr>
              <a:t>22-24 September 2026</a:t>
            </a:r>
          </a:p>
        </p:txBody>
      </p:sp>
      <p:sp>
        <p:nvSpPr>
          <p:cNvPr id="6" name="Freeform 6"/>
          <p:cNvSpPr/>
          <p:nvPr/>
        </p:nvSpPr>
        <p:spPr>
          <a:xfrm>
            <a:off x="16021022" y="259117"/>
            <a:ext cx="2071894" cy="2071894"/>
          </a:xfrm>
          <a:custGeom>
            <a:avLst/>
            <a:gdLst/>
            <a:ahLst/>
            <a:cxnLst/>
            <a:rect l="l" t="t" r="r" b="b"/>
            <a:pathLst>
              <a:path w="2071894" h="2071894">
                <a:moveTo>
                  <a:pt x="0" y="0"/>
                </a:moveTo>
                <a:lnTo>
                  <a:pt x="2071894" y="0"/>
                </a:lnTo>
                <a:lnTo>
                  <a:pt x="2071894" y="2071894"/>
                </a:lnTo>
                <a:lnTo>
                  <a:pt x="0" y="207189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11290335" y="2597020"/>
            <a:ext cx="6424935" cy="5638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20"/>
              </a:lnSpc>
            </a:pPr>
            <a:r>
              <a:rPr lang="en-US" sz="3300">
                <a:solidFill>
                  <a:srgbClr val="013399"/>
                </a:solidFill>
                <a:latin typeface="Proxima Nova"/>
                <a:ea typeface="Proxima Nova"/>
                <a:cs typeface="Proxima Nova"/>
                <a:sym typeface="Proxima Nova"/>
              </a:rPr>
              <a:t>Sign up to keep up to date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3556214" y="9473055"/>
            <a:ext cx="4536702" cy="620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80"/>
              </a:lnSpc>
            </a:pPr>
            <a:r>
              <a:rPr lang="en-US" sz="3700">
                <a:solidFill>
                  <a:srgbClr val="013399"/>
                </a:solidFill>
                <a:latin typeface="Proxima Nova"/>
                <a:ea typeface="Proxima Nova"/>
                <a:cs typeface="Proxima Nova"/>
                <a:sym typeface="Proxima Nova"/>
              </a:rPr>
              <a:t>www.gdevcon.com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Proxima Nova</vt:lpstr>
      <vt:lpstr>Calibri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Brussels September 2026</dc:title>
  <cp:lastModifiedBy>Jenny Bragg</cp:lastModifiedBy>
  <cp:revision>2</cp:revision>
  <dcterms:created xsi:type="dcterms:W3CDTF">2006-08-16T00:00:00Z</dcterms:created>
  <dcterms:modified xsi:type="dcterms:W3CDTF">2025-11-20T09:37:00Z</dcterms:modified>
  <dc:identifier>DAGztpNtAt8</dc:identifier>
</cp:coreProperties>
</file>